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1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DDB0C5-1BEE-4046-8124-06D796D4B076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1B5487-F8BF-4669-AA3A-4BDFBA266BE8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dusa\Desktop\güneş png\pp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4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MESCİDİMİZ</a:t>
            </a:r>
            <a:endParaRPr lang="tr-TR" dirty="0"/>
          </a:p>
        </p:txBody>
      </p:sp>
      <p:pic>
        <p:nvPicPr>
          <p:cNvPr id="9218" name="Picture 2" descr="http://meliksahimamhatiportaokulu.meb.k12.tr/meb_iys_dosyalar/44/01/737710/resimler/2020_05/10014415_IMG_6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65280" cy="47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ÇOK AMAÇLI SALONUMUZ</a:t>
            </a:r>
            <a:endParaRPr lang="tr-TR" dirty="0"/>
          </a:p>
        </p:txBody>
      </p:sp>
      <p:pic>
        <p:nvPicPr>
          <p:cNvPr id="10242" name="Picture 2" descr="http://meliksahimamhatiportaokulu.meb.k12.tr/meb_iys_dosyalar/44/01/737710/resimler/2020_05/10014431_IMG_6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FEN LABORATUARIMIZ</a:t>
            </a:r>
            <a:endParaRPr lang="tr-TR" dirty="0"/>
          </a:p>
        </p:txBody>
      </p:sp>
      <p:pic>
        <p:nvPicPr>
          <p:cNvPr id="11266" name="Picture 2" descr="http://meliksahimamhatiportaokulu.meb.k12.tr/meb_iys_dosyalar/44/01/737710/resimler/2020_05/10014435_IMG_6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4" y="1435968"/>
            <a:ext cx="7229376" cy="54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HANIMINÇİFTLİĞİ MELİKŞAH İMAM HATİP ORTAOKULU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BATTALGAZİ/MALATYA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17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Telefon </a:t>
            </a:r>
            <a:r>
              <a:rPr lang="tr-TR" dirty="0" smtClean="0"/>
              <a:t>	: 04223112629</a:t>
            </a:r>
            <a:endParaRPr lang="tr-TR" dirty="0"/>
          </a:p>
          <a:p>
            <a:r>
              <a:rPr lang="tr-TR" dirty="0"/>
              <a:t>Belgegeçer </a:t>
            </a:r>
            <a:r>
              <a:rPr lang="tr-TR" dirty="0" smtClean="0"/>
              <a:t>: -</a:t>
            </a:r>
            <a:endParaRPr lang="tr-TR" dirty="0"/>
          </a:p>
          <a:p>
            <a:r>
              <a:rPr lang="tr-TR" dirty="0"/>
              <a:t>Eposta	</a:t>
            </a:r>
            <a:r>
              <a:rPr lang="tr-TR" dirty="0" smtClean="0"/>
              <a:t>: 755171@meb.k12.tr</a:t>
            </a:r>
            <a:endParaRPr lang="tr-TR" dirty="0"/>
          </a:p>
          <a:p>
            <a:r>
              <a:rPr lang="tr-TR" dirty="0" smtClean="0"/>
              <a:t>http</a:t>
            </a:r>
            <a:r>
              <a:rPr lang="tr-TR" dirty="0"/>
              <a:t>://meliksahimamhatiportaokulu.meb.k12.tr</a:t>
            </a:r>
          </a:p>
          <a:p>
            <a:r>
              <a:rPr lang="tr-TR" dirty="0"/>
              <a:t>Adres </a:t>
            </a:r>
            <a:r>
              <a:rPr lang="tr-TR" dirty="0" smtClean="0"/>
              <a:t>	: </a:t>
            </a:r>
            <a:r>
              <a:rPr lang="tr-TR" dirty="0" err="1" smtClean="0"/>
              <a:t>Hanımınçiftliği</a:t>
            </a:r>
            <a:r>
              <a:rPr lang="tr-TR" dirty="0" smtClean="0"/>
              <a:t> </a:t>
            </a:r>
            <a:r>
              <a:rPr lang="tr-TR" dirty="0"/>
              <a:t>Mahallesi, 6. Sokak, No14, </a:t>
            </a:r>
            <a:r>
              <a:rPr lang="tr-TR" dirty="0" smtClean="0"/>
              <a:t>		   Battalgazi/Malatya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KURUMSAL BİLGİLER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61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 Öğretmen </a:t>
            </a:r>
            <a:r>
              <a:rPr lang="tr-TR" dirty="0" smtClean="0"/>
              <a:t>	:</a:t>
            </a:r>
            <a:r>
              <a:rPr lang="tr-TR" dirty="0"/>
              <a:t>23</a:t>
            </a:r>
          </a:p>
          <a:p>
            <a:r>
              <a:rPr lang="tr-TR" dirty="0"/>
              <a:t> Öğrenci </a:t>
            </a:r>
            <a:r>
              <a:rPr lang="tr-TR" dirty="0" smtClean="0"/>
              <a:t>	:</a:t>
            </a:r>
            <a:r>
              <a:rPr lang="tr-TR" dirty="0"/>
              <a:t>197</a:t>
            </a:r>
          </a:p>
          <a:p>
            <a:r>
              <a:rPr lang="tr-TR" dirty="0"/>
              <a:t> </a:t>
            </a:r>
            <a:r>
              <a:rPr lang="tr-TR" dirty="0" smtClean="0"/>
              <a:t>Derslik	:</a:t>
            </a:r>
            <a:r>
              <a:rPr lang="tr-TR" dirty="0"/>
              <a:t>12</a:t>
            </a:r>
          </a:p>
          <a:p>
            <a:r>
              <a:rPr lang="tr-TR" dirty="0"/>
              <a:t> Çok Amaçlı Salon :1</a:t>
            </a:r>
          </a:p>
          <a:p>
            <a:r>
              <a:rPr lang="tr-TR" dirty="0"/>
              <a:t> </a:t>
            </a:r>
            <a:r>
              <a:rPr lang="tr-TR" dirty="0" smtClean="0"/>
              <a:t>Kütüphane	:</a:t>
            </a:r>
            <a:r>
              <a:rPr lang="tr-TR" dirty="0"/>
              <a:t>1</a:t>
            </a:r>
          </a:p>
          <a:p>
            <a:r>
              <a:rPr lang="tr-TR" dirty="0"/>
              <a:t>Saatler </a:t>
            </a:r>
            <a:r>
              <a:rPr lang="tr-TR" dirty="0" smtClean="0"/>
              <a:t>	: Pazartesi</a:t>
            </a:r>
            <a:r>
              <a:rPr lang="tr-TR" dirty="0"/>
              <a:t>= 08:00 - 15:30 8 </a:t>
            </a:r>
            <a:r>
              <a:rPr lang="tr-TR" dirty="0" smtClean="0"/>
              <a:t>Ders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   Diğer </a:t>
            </a:r>
            <a:r>
              <a:rPr lang="tr-TR" dirty="0"/>
              <a:t>Günler: 08:00 - 14:35 7 Ders</a:t>
            </a:r>
          </a:p>
          <a:p>
            <a:r>
              <a:rPr lang="tr-TR" dirty="0" smtClean="0"/>
              <a:t>Yabancı </a:t>
            </a:r>
            <a:r>
              <a:rPr lang="tr-TR" dirty="0"/>
              <a:t>Dil </a:t>
            </a:r>
            <a:r>
              <a:rPr lang="tr-TR" dirty="0" smtClean="0"/>
              <a:t>	: İngilizce</a:t>
            </a:r>
            <a:r>
              <a:rPr lang="tr-TR" dirty="0"/>
              <a:t>, Arapça</a:t>
            </a:r>
          </a:p>
          <a:p>
            <a:r>
              <a:rPr lang="tr-TR" dirty="0" smtClean="0"/>
              <a:t>Kontenjan </a:t>
            </a:r>
            <a:r>
              <a:rPr lang="tr-TR" dirty="0"/>
              <a:t>Bilgileri </a:t>
            </a:r>
            <a:r>
              <a:rPr lang="tr-TR" dirty="0" smtClean="0"/>
              <a:t>: 240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PERSONEL BİLGİLERİ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14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 HANIMINÇİFTLİĞİ MAHALLESİNDE BULUNMAKTADIR. </a:t>
            </a:r>
          </a:p>
          <a:p>
            <a:r>
              <a:rPr lang="tr-TR" dirty="0" smtClean="0"/>
              <a:t>EĞİTİM ÖĞRETİM FAALİYETLERİ VE ETKİNLİKLER AÇISINDAN SÜREKLİ YENİLİKLERİ BÜNYESİNE KATMAYA ÇALIŞAN BİR KURUMDUR. </a:t>
            </a:r>
          </a:p>
          <a:p>
            <a:r>
              <a:rPr lang="tr-TR" smtClean="0"/>
              <a:t>KURUMSAL KİMLİK ADINA ÖĞRENCİLERİMİZ VE ÖĞRETMENLERİMİZ UYUM İÇİNDE ÇALIŞMAKTA VE İLERLEMEYİ GAYE EDİNMEKTEDİR.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OKULUMUZ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88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DIŞ CEPHE FOTOĞRAFLARI</a:t>
            </a:r>
            <a:endParaRPr lang="tr-TR" dirty="0"/>
          </a:p>
        </p:txBody>
      </p:sp>
      <p:pic>
        <p:nvPicPr>
          <p:cNvPr id="5122" name="Picture 2" descr="http://meliksahimamhatiportaokulu.meb.k12.tr/meb_iys_dosyalar/44/01/737710/resimler/2017_04/24122014_IMG_20161208_091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liksahimamhatiportaokulu.meb.k12.tr/meb_iys_dosyalar/44/01/737710/resimler/2019_10/15095111_E19C7B04-C9A0-41BC-B3E3-FF762EBF4E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22396"/>
            <a:ext cx="4537263" cy="34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OKULUMUZDAN KARELER</a:t>
            </a:r>
            <a:endParaRPr lang="tr-TR" dirty="0"/>
          </a:p>
        </p:txBody>
      </p:sp>
      <p:pic>
        <p:nvPicPr>
          <p:cNvPr id="6146" name="Picture 2" descr="http://meliksahimamhatiportaokulu.meb.k12.tr/meb_iys_dosyalar/44/01/737710/resimler/2020_03/06105800_13E26E64-D2C6-45BD-981F-779E04AFBB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5" y="1556792"/>
            <a:ext cx="5777045" cy="32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liksahimamhatiportaokulu.meb.k12.tr/meb_iys_dosyalar/44/01/737710/resimler/2020_03/06105833_465C94D0-269B-4676-81A3-DDF456D53F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17770"/>
            <a:ext cx="3069341" cy="54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KÜTÜPHANEMİZ</a:t>
            </a:r>
            <a:endParaRPr lang="tr-TR" dirty="0"/>
          </a:p>
        </p:txBody>
      </p:sp>
      <p:pic>
        <p:nvPicPr>
          <p:cNvPr id="7170" name="Picture 2" descr="http://meliksahimamhatiportaokulu.meb.k12.tr/meb_iys_dosyalar/44/01/737710/resimler/2020_05/10014427_IMG_6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KANTİNİMİZ VE SPOR ODASI</a:t>
            </a:r>
            <a:endParaRPr lang="tr-TR" dirty="0"/>
          </a:p>
        </p:txBody>
      </p:sp>
      <p:pic>
        <p:nvPicPr>
          <p:cNvPr id="8194" name="Picture 2" descr="http://meliksahimamhatiportaokulu.meb.k12.tr/meb_iys_dosyalar/44/01/737710/resimler/2020_05/10014423_IMG_6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365280" cy="47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</TotalTime>
  <Words>64</Words>
  <Application>Microsoft Office PowerPoint</Application>
  <PresentationFormat>Ekran Gösterisi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Dalga Biçimi</vt:lpstr>
      <vt:lpstr>PowerPoint Sunusu</vt:lpstr>
      <vt:lpstr>HANIMINÇİFTLİĞİ MELİKŞAH İMAM HATİP ORTAOKULU</vt:lpstr>
      <vt:lpstr>KURUMSAL BİLGİLER</vt:lpstr>
      <vt:lpstr>PERSONEL BİLGİLERİ</vt:lpstr>
      <vt:lpstr>OKULUMUZ</vt:lpstr>
      <vt:lpstr>OKUL DIŞ CEPHE FOTOĞRAFLARI</vt:lpstr>
      <vt:lpstr>OKULUMUZDAN KARELER</vt:lpstr>
      <vt:lpstr>KÜTÜPHANEMİZ</vt:lpstr>
      <vt:lpstr>KANTİNİMİZ VE SPOR ODASI</vt:lpstr>
      <vt:lpstr>MESCİDİMİZ</vt:lpstr>
      <vt:lpstr>ÇOK AMAÇLI SALONUMUZ</vt:lpstr>
      <vt:lpstr>FEN LABORATUARIMIZ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Medusa</dc:creator>
  <cp:lastModifiedBy>Medusa</cp:lastModifiedBy>
  <cp:revision>2</cp:revision>
  <dcterms:created xsi:type="dcterms:W3CDTF">2020-05-11T21:03:46Z</dcterms:created>
  <dcterms:modified xsi:type="dcterms:W3CDTF">2020-05-11T21:26:51Z</dcterms:modified>
</cp:coreProperties>
</file>